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8"/>
  </p:notesMasterIdLst>
  <p:sldIdLst>
    <p:sldId id="267" r:id="rId2"/>
    <p:sldId id="294" r:id="rId3"/>
    <p:sldId id="301" r:id="rId4"/>
    <p:sldId id="295" r:id="rId5"/>
    <p:sldId id="302" r:id="rId6"/>
    <p:sldId id="29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87311" autoAdjust="0"/>
  </p:normalViewPr>
  <p:slideViewPr>
    <p:cSldViewPr>
      <p:cViewPr>
        <p:scale>
          <a:sx n="90" d="100"/>
          <a:sy n="90" d="100"/>
        </p:scale>
        <p:origin x="612" y="-3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91C96B-BA8E-419A-B4B4-AE18E3CFD05D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74A99FCF-BE5C-4F31-B6CF-C28EDC47D981}">
      <dgm:prSet phldrT="[Text]"/>
      <dgm:spPr/>
      <dgm:t>
        <a:bodyPr/>
        <a:lstStyle/>
        <a:p>
          <a:r>
            <a:rPr lang="en-SG" dirty="0"/>
            <a:t>Launch</a:t>
          </a:r>
        </a:p>
      </dgm:t>
    </dgm:pt>
    <dgm:pt modelId="{65FCF8A4-F99F-413E-9E17-10427C90D5DD}" type="parTrans" cxnId="{FACEEA17-F21D-4EE1-8192-9C1C9223F516}">
      <dgm:prSet/>
      <dgm:spPr/>
      <dgm:t>
        <a:bodyPr/>
        <a:lstStyle/>
        <a:p>
          <a:endParaRPr lang="en-SG"/>
        </a:p>
      </dgm:t>
    </dgm:pt>
    <dgm:pt modelId="{7CE04798-26EA-4B8B-A005-88523A45805D}" type="sibTrans" cxnId="{FACEEA17-F21D-4EE1-8192-9C1C9223F516}">
      <dgm:prSet/>
      <dgm:spPr/>
      <dgm:t>
        <a:bodyPr/>
        <a:lstStyle/>
        <a:p>
          <a:endParaRPr lang="en-SG"/>
        </a:p>
      </dgm:t>
    </dgm:pt>
    <dgm:pt modelId="{C5DC7977-FBD3-4024-8A98-4FFA32C19601}">
      <dgm:prSet phldrT="[Text]"/>
      <dgm:spPr/>
      <dgm:t>
        <a:bodyPr/>
        <a:lstStyle/>
        <a:p>
          <a:r>
            <a:rPr lang="en-SG" dirty="0"/>
            <a:t>Configure settings</a:t>
          </a:r>
        </a:p>
      </dgm:t>
    </dgm:pt>
    <dgm:pt modelId="{A6F74EA3-33E3-41B2-ACB9-0D47DF5A4DCD}" type="parTrans" cxnId="{ACD14B58-A37C-42CD-A303-863B9A94E71F}">
      <dgm:prSet/>
      <dgm:spPr/>
      <dgm:t>
        <a:bodyPr/>
        <a:lstStyle/>
        <a:p>
          <a:endParaRPr lang="en-SG"/>
        </a:p>
      </dgm:t>
    </dgm:pt>
    <dgm:pt modelId="{9507299F-2343-4ACC-A02B-D7053C414FB2}" type="sibTrans" cxnId="{ACD14B58-A37C-42CD-A303-863B9A94E71F}">
      <dgm:prSet/>
      <dgm:spPr/>
      <dgm:t>
        <a:bodyPr/>
        <a:lstStyle/>
        <a:p>
          <a:endParaRPr lang="en-SG"/>
        </a:p>
      </dgm:t>
    </dgm:pt>
    <dgm:pt modelId="{B7F97F7D-C84E-4C0B-B585-C310E74F1A9A}">
      <dgm:prSet phldrT="[Text]"/>
      <dgm:spPr/>
      <dgm:t>
        <a:bodyPr/>
        <a:lstStyle/>
        <a:p>
          <a:r>
            <a:rPr lang="en-SG" dirty="0"/>
            <a:t>Fields : </a:t>
          </a:r>
          <a:r>
            <a:rPr lang="en-SG" dirty="0" err="1"/>
            <a:t>BrAPI</a:t>
          </a:r>
          <a:r>
            <a:rPr lang="en-SG" dirty="0"/>
            <a:t> Import</a:t>
          </a:r>
        </a:p>
      </dgm:t>
    </dgm:pt>
    <dgm:pt modelId="{0359D1FE-1FB1-4740-BD6B-DFCA557E00DE}" type="parTrans" cxnId="{8169EEE1-1E73-44C3-946E-F65372DF131F}">
      <dgm:prSet/>
      <dgm:spPr/>
      <dgm:t>
        <a:bodyPr/>
        <a:lstStyle/>
        <a:p>
          <a:endParaRPr lang="en-SG"/>
        </a:p>
      </dgm:t>
    </dgm:pt>
    <dgm:pt modelId="{96882CF6-02CF-46FD-A4F6-B85FD71D723E}" type="sibTrans" cxnId="{8169EEE1-1E73-44C3-946E-F65372DF131F}">
      <dgm:prSet/>
      <dgm:spPr/>
      <dgm:t>
        <a:bodyPr/>
        <a:lstStyle/>
        <a:p>
          <a:endParaRPr lang="en-SG"/>
        </a:p>
      </dgm:t>
    </dgm:pt>
    <dgm:pt modelId="{C3CAB831-D50C-4EF3-A1E1-B0CBA7745E46}">
      <dgm:prSet phldrT="[Text]"/>
      <dgm:spPr/>
      <dgm:t>
        <a:bodyPr/>
        <a:lstStyle/>
        <a:p>
          <a:r>
            <a:rPr lang="en-SG" dirty="0"/>
            <a:t>Click barcode icon</a:t>
          </a:r>
        </a:p>
      </dgm:t>
    </dgm:pt>
    <dgm:pt modelId="{D6337B34-1A24-4B68-86F1-3E4B40426EF5}" type="parTrans" cxnId="{3FD0F21A-71C0-463D-9732-C7725E6983C1}">
      <dgm:prSet/>
      <dgm:spPr/>
      <dgm:t>
        <a:bodyPr/>
        <a:lstStyle/>
        <a:p>
          <a:endParaRPr lang="en-SG"/>
        </a:p>
      </dgm:t>
    </dgm:pt>
    <dgm:pt modelId="{A1C4D41A-7424-4C1E-81E7-61D9C4229C1E}" type="sibTrans" cxnId="{3FD0F21A-71C0-463D-9732-C7725E6983C1}">
      <dgm:prSet/>
      <dgm:spPr/>
      <dgm:t>
        <a:bodyPr/>
        <a:lstStyle/>
        <a:p>
          <a:endParaRPr lang="en-SG"/>
        </a:p>
      </dgm:t>
    </dgm:pt>
    <dgm:pt modelId="{8DF5B88C-E05D-4B27-A3A3-CFE9FBC0BBE4}">
      <dgm:prSet phldrT="[Text]"/>
      <dgm:spPr/>
      <dgm:t>
        <a:bodyPr/>
        <a:lstStyle/>
        <a:p>
          <a:r>
            <a:rPr lang="en-SG" dirty="0" err="1"/>
            <a:t>BrAPI</a:t>
          </a:r>
          <a:r>
            <a:rPr lang="en-SG" dirty="0"/>
            <a:t> Export</a:t>
          </a:r>
        </a:p>
      </dgm:t>
    </dgm:pt>
    <dgm:pt modelId="{F4A435DC-704F-470C-80A9-DACEEDA74B94}" type="parTrans" cxnId="{2AEE44D8-8E0D-4BCA-B19B-DE3AE7E13739}">
      <dgm:prSet/>
      <dgm:spPr/>
      <dgm:t>
        <a:bodyPr/>
        <a:lstStyle/>
        <a:p>
          <a:endParaRPr lang="en-SG"/>
        </a:p>
      </dgm:t>
    </dgm:pt>
    <dgm:pt modelId="{A276D4E6-C928-439C-A01F-CD3019ECCBBE}" type="sibTrans" cxnId="{2AEE44D8-8E0D-4BCA-B19B-DE3AE7E13739}">
      <dgm:prSet/>
      <dgm:spPr/>
      <dgm:t>
        <a:bodyPr/>
        <a:lstStyle/>
        <a:p>
          <a:endParaRPr lang="en-SG"/>
        </a:p>
      </dgm:t>
    </dgm:pt>
    <dgm:pt modelId="{A2CB77F6-E8D2-4BDD-BD5A-863A9CB47D80}">
      <dgm:prSet phldrT="[Text]"/>
      <dgm:spPr/>
      <dgm:t>
        <a:bodyPr/>
        <a:lstStyle/>
        <a:p>
          <a:r>
            <a:rPr lang="en-SG" dirty="0"/>
            <a:t>Trait data</a:t>
          </a:r>
        </a:p>
      </dgm:t>
    </dgm:pt>
    <dgm:pt modelId="{5DCD54A5-0436-40E2-B2C9-FAFE8D736B70}" type="parTrans" cxnId="{8277CB5D-56FD-40E8-BF48-773301A1E41E}">
      <dgm:prSet/>
      <dgm:spPr/>
      <dgm:t>
        <a:bodyPr/>
        <a:lstStyle/>
        <a:p>
          <a:endParaRPr lang="en-SG"/>
        </a:p>
      </dgm:t>
    </dgm:pt>
    <dgm:pt modelId="{AAF4BA6D-A367-45C5-9144-0413CA7C6AF0}" type="sibTrans" cxnId="{8277CB5D-56FD-40E8-BF48-773301A1E41E}">
      <dgm:prSet/>
      <dgm:spPr/>
      <dgm:t>
        <a:bodyPr/>
        <a:lstStyle/>
        <a:p>
          <a:endParaRPr lang="en-SG"/>
        </a:p>
      </dgm:t>
    </dgm:pt>
    <dgm:pt modelId="{BD8CF43A-78F4-44C7-8ED9-F838555D066F}">
      <dgm:prSet phldrT="[Text]"/>
      <dgm:spPr/>
      <dgm:t>
        <a:bodyPr/>
        <a:lstStyle/>
        <a:p>
          <a:r>
            <a:rPr lang="en-SG" dirty="0" err="1"/>
            <a:t>Fieldbook</a:t>
          </a:r>
          <a:r>
            <a:rPr lang="en-SG" dirty="0"/>
            <a:t> app</a:t>
          </a:r>
        </a:p>
      </dgm:t>
    </dgm:pt>
    <dgm:pt modelId="{D186DACB-CED8-45DB-84AF-08D175F6A6C0}" type="parTrans" cxnId="{DE361C37-D7FC-493A-94BE-1DC5075B1967}">
      <dgm:prSet/>
      <dgm:spPr/>
      <dgm:t>
        <a:bodyPr/>
        <a:lstStyle/>
        <a:p>
          <a:endParaRPr lang="en-SG"/>
        </a:p>
      </dgm:t>
    </dgm:pt>
    <dgm:pt modelId="{B2EC41AB-129C-4FE0-996F-FD128DB47431}" type="sibTrans" cxnId="{DE361C37-D7FC-493A-94BE-1DC5075B1967}">
      <dgm:prSet/>
      <dgm:spPr/>
      <dgm:t>
        <a:bodyPr/>
        <a:lstStyle/>
        <a:p>
          <a:endParaRPr lang="en-SG"/>
        </a:p>
      </dgm:t>
    </dgm:pt>
    <dgm:pt modelId="{A2C341D6-F0E9-4B72-B901-3FAE792B3CC4}">
      <dgm:prSet phldrT="[Text]"/>
      <dgm:spPr/>
      <dgm:t>
        <a:bodyPr/>
        <a:lstStyle/>
        <a:p>
          <a:r>
            <a:rPr lang="en-SG" dirty="0"/>
            <a:t>Open study on BMS</a:t>
          </a:r>
        </a:p>
      </dgm:t>
    </dgm:pt>
    <dgm:pt modelId="{4A78950B-863C-4BC3-B8EC-0F6583A3F5E0}" type="parTrans" cxnId="{2A74D51C-6ADC-4DF6-9EAF-7656438B1E8F}">
      <dgm:prSet/>
      <dgm:spPr/>
      <dgm:t>
        <a:bodyPr/>
        <a:lstStyle/>
        <a:p>
          <a:endParaRPr lang="en-SG"/>
        </a:p>
      </dgm:t>
    </dgm:pt>
    <dgm:pt modelId="{9AD79BC0-B140-4D64-86DF-23355C70125E}" type="sibTrans" cxnId="{2A74D51C-6ADC-4DF6-9EAF-7656438B1E8F}">
      <dgm:prSet/>
      <dgm:spPr/>
      <dgm:t>
        <a:bodyPr/>
        <a:lstStyle/>
        <a:p>
          <a:endParaRPr lang="en-SG"/>
        </a:p>
      </dgm:t>
    </dgm:pt>
    <dgm:pt modelId="{3D2ABD51-F774-48AE-AA9F-4DFEE7A22901}">
      <dgm:prSet phldrT="[Text]"/>
      <dgm:spPr/>
      <dgm:t>
        <a:bodyPr/>
        <a:lstStyle/>
        <a:p>
          <a:r>
            <a:rPr lang="en-SG" dirty="0"/>
            <a:t>General : Enable “Move to entry via barcode” feature</a:t>
          </a:r>
        </a:p>
      </dgm:t>
    </dgm:pt>
    <dgm:pt modelId="{F7CD0673-9824-451F-8A01-C75FD3D2185E}" type="parTrans" cxnId="{FF27EB15-D4DA-4116-82BE-730728633C31}">
      <dgm:prSet/>
      <dgm:spPr/>
      <dgm:t>
        <a:bodyPr/>
        <a:lstStyle/>
        <a:p>
          <a:endParaRPr lang="en-SG"/>
        </a:p>
      </dgm:t>
    </dgm:pt>
    <dgm:pt modelId="{13895CEE-C664-44C0-BD64-414916369A07}" type="sibTrans" cxnId="{FF27EB15-D4DA-4116-82BE-730728633C31}">
      <dgm:prSet/>
      <dgm:spPr/>
      <dgm:t>
        <a:bodyPr/>
        <a:lstStyle/>
        <a:p>
          <a:endParaRPr lang="en-SG"/>
        </a:p>
      </dgm:t>
    </dgm:pt>
    <dgm:pt modelId="{2B5FC31A-7485-43C1-9709-F21A9C9E8CF4}">
      <dgm:prSet phldrT="[Text]"/>
      <dgm:spPr/>
      <dgm:t>
        <a:bodyPr/>
        <a:lstStyle/>
        <a:p>
          <a:r>
            <a:rPr lang="en-SG" dirty="0"/>
            <a:t>Data capture</a:t>
          </a:r>
        </a:p>
      </dgm:t>
    </dgm:pt>
    <dgm:pt modelId="{05FCF16C-BEC3-4067-9EE1-4C6D9FB2A38F}" type="parTrans" cxnId="{428A0600-818E-46D4-AAC2-CFA07C3BEB01}">
      <dgm:prSet/>
      <dgm:spPr/>
      <dgm:t>
        <a:bodyPr/>
        <a:lstStyle/>
        <a:p>
          <a:endParaRPr lang="en-SG"/>
        </a:p>
      </dgm:t>
    </dgm:pt>
    <dgm:pt modelId="{7289F8E2-3891-4986-837E-262B0889CA0A}" type="sibTrans" cxnId="{428A0600-818E-46D4-AAC2-CFA07C3BEB01}">
      <dgm:prSet/>
      <dgm:spPr/>
      <dgm:t>
        <a:bodyPr/>
        <a:lstStyle/>
        <a:p>
          <a:endParaRPr lang="en-SG"/>
        </a:p>
      </dgm:t>
    </dgm:pt>
    <dgm:pt modelId="{67682986-37E1-4133-B592-027430D21F70}">
      <dgm:prSet phldrT="[Text]"/>
      <dgm:spPr/>
      <dgm:t>
        <a:bodyPr/>
        <a:lstStyle/>
        <a:p>
          <a:r>
            <a:rPr lang="en-SG" dirty="0"/>
            <a:t>Retrieve BMS study environment</a:t>
          </a:r>
        </a:p>
      </dgm:t>
    </dgm:pt>
    <dgm:pt modelId="{FD8CF49D-EE9B-49D0-A758-2C0D8EDE8B1D}" type="parTrans" cxnId="{91AA83AF-1883-4F30-9D1E-C4ADFDF58FC7}">
      <dgm:prSet/>
      <dgm:spPr/>
      <dgm:t>
        <a:bodyPr/>
        <a:lstStyle/>
        <a:p>
          <a:endParaRPr lang="en-SG"/>
        </a:p>
      </dgm:t>
    </dgm:pt>
    <dgm:pt modelId="{41F832F3-030F-48CA-9456-754D52F74EF5}" type="sibTrans" cxnId="{91AA83AF-1883-4F30-9D1E-C4ADFDF58FC7}">
      <dgm:prSet/>
      <dgm:spPr/>
      <dgm:t>
        <a:bodyPr/>
        <a:lstStyle/>
        <a:p>
          <a:endParaRPr lang="en-SG"/>
        </a:p>
      </dgm:t>
    </dgm:pt>
    <dgm:pt modelId="{36BC0E4C-8079-422C-BCE3-7FB7EB42B71C}">
      <dgm:prSet phldrT="[Text]"/>
      <dgm:spPr/>
      <dgm:t>
        <a:bodyPr/>
        <a:lstStyle/>
        <a:p>
          <a:r>
            <a:rPr lang="en-SG" dirty="0"/>
            <a:t>Input trait data</a:t>
          </a:r>
        </a:p>
      </dgm:t>
    </dgm:pt>
    <dgm:pt modelId="{1662B8D9-1B05-45CB-8702-65A63EA732FB}" type="parTrans" cxnId="{B0DDB883-F44E-4B21-903E-36EFE09BD321}">
      <dgm:prSet/>
      <dgm:spPr/>
      <dgm:t>
        <a:bodyPr/>
        <a:lstStyle/>
        <a:p>
          <a:endParaRPr lang="en-SG"/>
        </a:p>
      </dgm:t>
    </dgm:pt>
    <dgm:pt modelId="{EF412FA4-0E0B-4F2E-9915-DD036480BB36}" type="sibTrans" cxnId="{B0DDB883-F44E-4B21-903E-36EFE09BD321}">
      <dgm:prSet/>
      <dgm:spPr/>
      <dgm:t>
        <a:bodyPr/>
        <a:lstStyle/>
        <a:p>
          <a:endParaRPr lang="en-SG"/>
        </a:p>
      </dgm:t>
    </dgm:pt>
    <dgm:pt modelId="{7F3850B8-0A88-42BB-89C9-91454B1695D7}">
      <dgm:prSet phldrT="[Text]"/>
      <dgm:spPr/>
      <dgm:t>
        <a:bodyPr/>
        <a:lstStyle/>
        <a:p>
          <a:r>
            <a:rPr lang="en-SG" dirty="0"/>
            <a:t>Confirm or discard pending data transmitted from </a:t>
          </a:r>
          <a:r>
            <a:rPr lang="en-SG" dirty="0" err="1"/>
            <a:t>Fieldbook</a:t>
          </a:r>
          <a:endParaRPr lang="en-SG" dirty="0"/>
        </a:p>
      </dgm:t>
    </dgm:pt>
    <dgm:pt modelId="{9712D05E-E418-44B0-84FC-7B77C24DA63E}" type="parTrans" cxnId="{E2529266-BF49-4125-B324-0A3440DDA388}">
      <dgm:prSet/>
      <dgm:spPr/>
      <dgm:t>
        <a:bodyPr/>
        <a:lstStyle/>
        <a:p>
          <a:endParaRPr lang="en-SG"/>
        </a:p>
      </dgm:t>
    </dgm:pt>
    <dgm:pt modelId="{561D6B0B-141E-4E30-8E49-E65D4D24F961}" type="sibTrans" cxnId="{E2529266-BF49-4125-B324-0A3440DDA388}">
      <dgm:prSet/>
      <dgm:spPr/>
      <dgm:t>
        <a:bodyPr/>
        <a:lstStyle/>
        <a:p>
          <a:endParaRPr lang="en-SG"/>
        </a:p>
      </dgm:t>
    </dgm:pt>
    <dgm:pt modelId="{5F68C2EC-5393-4C02-9A4B-7A8E6BC6D0A7}">
      <dgm:prSet phldrT="[Text]"/>
      <dgm:spPr/>
      <dgm:t>
        <a:bodyPr/>
        <a:lstStyle/>
        <a:p>
          <a:r>
            <a:rPr lang="en-SG" dirty="0"/>
            <a:t>Read barcode </a:t>
          </a:r>
          <a:r>
            <a:rPr lang="en-SG" b="1" dirty="0"/>
            <a:t>PLOT OBS_UNIT_ID</a:t>
          </a:r>
        </a:p>
      </dgm:t>
    </dgm:pt>
    <dgm:pt modelId="{EE798309-EF06-4B8F-A341-BCEF9FCA182E}" type="parTrans" cxnId="{0C0BC8E6-BCD0-4656-94E9-647F03955C42}">
      <dgm:prSet/>
      <dgm:spPr/>
      <dgm:t>
        <a:bodyPr/>
        <a:lstStyle/>
        <a:p>
          <a:endParaRPr lang="en-SG"/>
        </a:p>
      </dgm:t>
    </dgm:pt>
    <dgm:pt modelId="{77F79AF3-4076-42C3-BEF3-3D8FC8825645}" type="sibTrans" cxnId="{0C0BC8E6-BCD0-4656-94E9-647F03955C42}">
      <dgm:prSet/>
      <dgm:spPr/>
      <dgm:t>
        <a:bodyPr/>
        <a:lstStyle/>
        <a:p>
          <a:endParaRPr lang="en-SG"/>
        </a:p>
      </dgm:t>
    </dgm:pt>
    <dgm:pt modelId="{5FA65932-782C-4B6A-BF28-939FB75EB2F6}" type="pres">
      <dgm:prSet presAssocID="{5B91C96B-BA8E-419A-B4B4-AE18E3CFD05D}" presName="rootnode" presStyleCnt="0">
        <dgm:presLayoutVars>
          <dgm:chMax/>
          <dgm:chPref/>
          <dgm:dir/>
          <dgm:animLvl val="lvl"/>
        </dgm:presLayoutVars>
      </dgm:prSet>
      <dgm:spPr/>
    </dgm:pt>
    <dgm:pt modelId="{EAFC8A03-58A0-4EFB-ADEA-DBAA066C8A01}" type="pres">
      <dgm:prSet presAssocID="{74A99FCF-BE5C-4F31-B6CF-C28EDC47D981}" presName="composite" presStyleCnt="0"/>
      <dgm:spPr/>
    </dgm:pt>
    <dgm:pt modelId="{922895F8-B9FA-420B-AC04-0920F36B9D1E}" type="pres">
      <dgm:prSet presAssocID="{74A99FCF-BE5C-4F31-B6CF-C28EDC47D981}" presName="LShape" presStyleLbl="alignNode1" presStyleIdx="0" presStyleCnt="11"/>
      <dgm:spPr/>
    </dgm:pt>
    <dgm:pt modelId="{B5155F99-2347-4450-85C6-389528134776}" type="pres">
      <dgm:prSet presAssocID="{74A99FCF-BE5C-4F31-B6CF-C28EDC47D981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B37F473A-B462-42FD-8873-6BCCF0A3DB8C}" type="pres">
      <dgm:prSet presAssocID="{74A99FCF-BE5C-4F31-B6CF-C28EDC47D981}" presName="Triangle" presStyleLbl="alignNode1" presStyleIdx="1" presStyleCnt="11"/>
      <dgm:spPr/>
    </dgm:pt>
    <dgm:pt modelId="{767963D0-CBAE-4417-89BA-3E493968976A}" type="pres">
      <dgm:prSet presAssocID="{7CE04798-26EA-4B8B-A005-88523A45805D}" presName="sibTrans" presStyleCnt="0"/>
      <dgm:spPr/>
    </dgm:pt>
    <dgm:pt modelId="{242EA1E5-F532-413E-BA19-16816CFFC189}" type="pres">
      <dgm:prSet presAssocID="{7CE04798-26EA-4B8B-A005-88523A45805D}" presName="space" presStyleCnt="0"/>
      <dgm:spPr/>
    </dgm:pt>
    <dgm:pt modelId="{506AAE56-F161-49EB-83E5-D248798CE2CF}" type="pres">
      <dgm:prSet presAssocID="{C5DC7977-FBD3-4024-8A98-4FFA32C19601}" presName="composite" presStyleCnt="0"/>
      <dgm:spPr/>
    </dgm:pt>
    <dgm:pt modelId="{7986B5C2-C5AE-4B0A-B6A3-DFA039C199E8}" type="pres">
      <dgm:prSet presAssocID="{C5DC7977-FBD3-4024-8A98-4FFA32C19601}" presName="LShape" presStyleLbl="alignNode1" presStyleIdx="2" presStyleCnt="11"/>
      <dgm:spPr/>
    </dgm:pt>
    <dgm:pt modelId="{83FBA6E8-36FA-4795-9A79-974D1D22EA0A}" type="pres">
      <dgm:prSet presAssocID="{C5DC7977-FBD3-4024-8A98-4FFA32C19601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A2D23F13-C170-4D19-BF01-FA3258AA318A}" type="pres">
      <dgm:prSet presAssocID="{C5DC7977-FBD3-4024-8A98-4FFA32C19601}" presName="Triangle" presStyleLbl="alignNode1" presStyleIdx="3" presStyleCnt="11"/>
      <dgm:spPr/>
    </dgm:pt>
    <dgm:pt modelId="{010B15AF-20F1-450A-A571-B9DD08B15D25}" type="pres">
      <dgm:prSet presAssocID="{9507299F-2343-4ACC-A02B-D7053C414FB2}" presName="sibTrans" presStyleCnt="0"/>
      <dgm:spPr/>
    </dgm:pt>
    <dgm:pt modelId="{AE817142-1C7F-4BB7-B6AD-195140D321EA}" type="pres">
      <dgm:prSet presAssocID="{9507299F-2343-4ACC-A02B-D7053C414FB2}" presName="space" presStyleCnt="0"/>
      <dgm:spPr/>
    </dgm:pt>
    <dgm:pt modelId="{1585B902-F826-467A-A8D4-B9DFC7ABD82A}" type="pres">
      <dgm:prSet presAssocID="{B7F97F7D-C84E-4C0B-B585-C310E74F1A9A}" presName="composite" presStyleCnt="0"/>
      <dgm:spPr/>
    </dgm:pt>
    <dgm:pt modelId="{246E2C9B-D67A-4FE2-A3CD-BFAA3B22BD68}" type="pres">
      <dgm:prSet presAssocID="{B7F97F7D-C84E-4C0B-B585-C310E74F1A9A}" presName="LShape" presStyleLbl="alignNode1" presStyleIdx="4" presStyleCnt="11"/>
      <dgm:spPr/>
    </dgm:pt>
    <dgm:pt modelId="{A772863A-4B68-41E0-8563-42DAEBD9FCD1}" type="pres">
      <dgm:prSet presAssocID="{B7F97F7D-C84E-4C0B-B585-C310E74F1A9A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968C548F-88C9-4A17-A248-C1A4F91ED8F8}" type="pres">
      <dgm:prSet presAssocID="{B7F97F7D-C84E-4C0B-B585-C310E74F1A9A}" presName="Triangle" presStyleLbl="alignNode1" presStyleIdx="5" presStyleCnt="11"/>
      <dgm:spPr/>
    </dgm:pt>
    <dgm:pt modelId="{71789784-8734-47F0-A13E-6CF90AB39644}" type="pres">
      <dgm:prSet presAssocID="{96882CF6-02CF-46FD-A4F6-B85FD71D723E}" presName="sibTrans" presStyleCnt="0"/>
      <dgm:spPr/>
    </dgm:pt>
    <dgm:pt modelId="{586F7D2F-F46F-4EBC-8D2B-60F933EC9103}" type="pres">
      <dgm:prSet presAssocID="{96882CF6-02CF-46FD-A4F6-B85FD71D723E}" presName="space" presStyleCnt="0"/>
      <dgm:spPr/>
    </dgm:pt>
    <dgm:pt modelId="{7774BD00-03AD-4B2A-B35B-E97975A4A4AB}" type="pres">
      <dgm:prSet presAssocID="{2B5FC31A-7485-43C1-9709-F21A9C9E8CF4}" presName="composite" presStyleCnt="0"/>
      <dgm:spPr/>
    </dgm:pt>
    <dgm:pt modelId="{4FCE8BF9-E612-4557-9FC1-CEC0B3C39D47}" type="pres">
      <dgm:prSet presAssocID="{2B5FC31A-7485-43C1-9709-F21A9C9E8CF4}" presName="LShape" presStyleLbl="alignNode1" presStyleIdx="6" presStyleCnt="11"/>
      <dgm:spPr/>
    </dgm:pt>
    <dgm:pt modelId="{854E9C0B-6D1C-461B-9714-4BC1A9E67BF7}" type="pres">
      <dgm:prSet presAssocID="{2B5FC31A-7485-43C1-9709-F21A9C9E8CF4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0FD977E4-F805-4293-84C2-11221EB30D25}" type="pres">
      <dgm:prSet presAssocID="{2B5FC31A-7485-43C1-9709-F21A9C9E8CF4}" presName="Triangle" presStyleLbl="alignNode1" presStyleIdx="7" presStyleCnt="11"/>
      <dgm:spPr/>
    </dgm:pt>
    <dgm:pt modelId="{2A56280A-65F4-42A0-BA56-7E839F428615}" type="pres">
      <dgm:prSet presAssocID="{7289F8E2-3891-4986-837E-262B0889CA0A}" presName="sibTrans" presStyleCnt="0"/>
      <dgm:spPr/>
    </dgm:pt>
    <dgm:pt modelId="{9A8FF78A-311F-4489-A681-69D98631DE1E}" type="pres">
      <dgm:prSet presAssocID="{7289F8E2-3891-4986-837E-262B0889CA0A}" presName="space" presStyleCnt="0"/>
      <dgm:spPr/>
    </dgm:pt>
    <dgm:pt modelId="{8022A114-120A-4587-9A12-2ACAE14ADB00}" type="pres">
      <dgm:prSet presAssocID="{8DF5B88C-E05D-4B27-A3A3-CFE9FBC0BBE4}" presName="composite" presStyleCnt="0"/>
      <dgm:spPr/>
    </dgm:pt>
    <dgm:pt modelId="{4BCF8E38-8538-4197-A319-230B9CE9692B}" type="pres">
      <dgm:prSet presAssocID="{8DF5B88C-E05D-4B27-A3A3-CFE9FBC0BBE4}" presName="LShape" presStyleLbl="alignNode1" presStyleIdx="8" presStyleCnt="11"/>
      <dgm:spPr/>
    </dgm:pt>
    <dgm:pt modelId="{A5082276-D869-4E42-B4D1-BE3BDECC965B}" type="pres">
      <dgm:prSet presAssocID="{8DF5B88C-E05D-4B27-A3A3-CFE9FBC0BBE4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66F5DD35-1455-4CE1-A847-2956E5A66A59}" type="pres">
      <dgm:prSet presAssocID="{8DF5B88C-E05D-4B27-A3A3-CFE9FBC0BBE4}" presName="Triangle" presStyleLbl="alignNode1" presStyleIdx="9" presStyleCnt="11"/>
      <dgm:spPr/>
    </dgm:pt>
    <dgm:pt modelId="{D1FC0265-EC84-4101-879B-97600F62DE17}" type="pres">
      <dgm:prSet presAssocID="{A276D4E6-C928-439C-A01F-CD3019ECCBBE}" presName="sibTrans" presStyleCnt="0"/>
      <dgm:spPr/>
    </dgm:pt>
    <dgm:pt modelId="{D9795149-439F-44E4-9F3E-002F84102FC1}" type="pres">
      <dgm:prSet presAssocID="{A276D4E6-C928-439C-A01F-CD3019ECCBBE}" presName="space" presStyleCnt="0"/>
      <dgm:spPr/>
    </dgm:pt>
    <dgm:pt modelId="{0C7ADEED-8AE7-4339-807C-F45E1C13479B}" type="pres">
      <dgm:prSet presAssocID="{A2C341D6-F0E9-4B72-B901-3FAE792B3CC4}" presName="composite" presStyleCnt="0"/>
      <dgm:spPr/>
    </dgm:pt>
    <dgm:pt modelId="{6A2ED15C-F6AD-4729-9792-C6D9FD4ECBB0}" type="pres">
      <dgm:prSet presAssocID="{A2C341D6-F0E9-4B72-B901-3FAE792B3CC4}" presName="LShape" presStyleLbl="alignNode1" presStyleIdx="10" presStyleCnt="11"/>
      <dgm:spPr/>
    </dgm:pt>
    <dgm:pt modelId="{6F8FC321-64D6-4EBD-A187-9270BEEB7157}" type="pres">
      <dgm:prSet presAssocID="{A2C341D6-F0E9-4B72-B901-3FAE792B3CC4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428A0600-818E-46D4-AAC2-CFA07C3BEB01}" srcId="{5B91C96B-BA8E-419A-B4B4-AE18E3CFD05D}" destId="{2B5FC31A-7485-43C1-9709-F21A9C9E8CF4}" srcOrd="3" destOrd="0" parTransId="{05FCF16C-BEC3-4067-9EE1-4C6D9FB2A38F}" sibTransId="{7289F8E2-3891-4986-837E-262B0889CA0A}"/>
    <dgm:cxn modelId="{48642906-E607-4C5C-99E2-BA895D443131}" type="presOf" srcId="{C5DC7977-FBD3-4024-8A98-4FFA32C19601}" destId="{83FBA6E8-36FA-4795-9A79-974D1D22EA0A}" srcOrd="0" destOrd="0" presId="urn:microsoft.com/office/officeart/2009/3/layout/StepUpProcess"/>
    <dgm:cxn modelId="{FF27EB15-D4DA-4116-82BE-730728633C31}" srcId="{C5DC7977-FBD3-4024-8A98-4FFA32C19601}" destId="{3D2ABD51-F774-48AE-AA9F-4DFEE7A22901}" srcOrd="0" destOrd="0" parTransId="{F7CD0673-9824-451F-8A01-C75FD3D2185E}" sibTransId="{13895CEE-C664-44C0-BD64-414916369A07}"/>
    <dgm:cxn modelId="{FACEEA17-F21D-4EE1-8192-9C1C9223F516}" srcId="{5B91C96B-BA8E-419A-B4B4-AE18E3CFD05D}" destId="{74A99FCF-BE5C-4F31-B6CF-C28EDC47D981}" srcOrd="0" destOrd="0" parTransId="{65FCF8A4-F99F-413E-9E17-10427C90D5DD}" sibTransId="{7CE04798-26EA-4B8B-A005-88523A45805D}"/>
    <dgm:cxn modelId="{3FD0F21A-71C0-463D-9732-C7725E6983C1}" srcId="{2B5FC31A-7485-43C1-9709-F21A9C9E8CF4}" destId="{C3CAB831-D50C-4EF3-A1E1-B0CBA7745E46}" srcOrd="0" destOrd="0" parTransId="{D6337B34-1A24-4B68-86F1-3E4B40426EF5}" sibTransId="{A1C4D41A-7424-4C1E-81E7-61D9C4229C1E}"/>
    <dgm:cxn modelId="{2A74D51C-6ADC-4DF6-9EAF-7656438B1E8F}" srcId="{5B91C96B-BA8E-419A-B4B4-AE18E3CFD05D}" destId="{A2C341D6-F0E9-4B72-B901-3FAE792B3CC4}" srcOrd="5" destOrd="0" parTransId="{4A78950B-863C-4BC3-B8EC-0F6583A3F5E0}" sibTransId="{9AD79BC0-B140-4D64-86DF-23355C70125E}"/>
    <dgm:cxn modelId="{7C30A620-5D40-46D8-B698-375DB492ABFB}" type="presOf" srcId="{A2C341D6-F0E9-4B72-B901-3FAE792B3CC4}" destId="{6F8FC321-64D6-4EBD-A187-9270BEEB7157}" srcOrd="0" destOrd="0" presId="urn:microsoft.com/office/officeart/2009/3/layout/StepUpProcess"/>
    <dgm:cxn modelId="{DE361C37-D7FC-493A-94BE-1DC5075B1967}" srcId="{74A99FCF-BE5C-4F31-B6CF-C28EDC47D981}" destId="{BD8CF43A-78F4-44C7-8ED9-F838555D066F}" srcOrd="0" destOrd="0" parTransId="{D186DACB-CED8-45DB-84AF-08D175F6A6C0}" sibTransId="{B2EC41AB-129C-4FE0-996F-FD128DB47431}"/>
    <dgm:cxn modelId="{E2E34937-7EA3-4A7F-AFC0-747FE860541A}" type="presOf" srcId="{3D2ABD51-F774-48AE-AA9F-4DFEE7A22901}" destId="{83FBA6E8-36FA-4795-9A79-974D1D22EA0A}" srcOrd="0" destOrd="1" presId="urn:microsoft.com/office/officeart/2009/3/layout/StepUpProcess"/>
    <dgm:cxn modelId="{8277CB5D-56FD-40E8-BF48-773301A1E41E}" srcId="{8DF5B88C-E05D-4B27-A3A3-CFE9FBC0BBE4}" destId="{A2CB77F6-E8D2-4BDD-BD5A-863A9CB47D80}" srcOrd="0" destOrd="0" parTransId="{5DCD54A5-0436-40E2-B2C9-FAFE8D736B70}" sibTransId="{AAF4BA6D-A367-45C5-9144-0413CA7C6AF0}"/>
    <dgm:cxn modelId="{9A57B145-6ED9-4922-BDE8-C3AF530AAB39}" type="presOf" srcId="{7F3850B8-0A88-42BB-89C9-91454B1695D7}" destId="{6F8FC321-64D6-4EBD-A187-9270BEEB7157}" srcOrd="0" destOrd="1" presId="urn:microsoft.com/office/officeart/2009/3/layout/StepUpProcess"/>
    <dgm:cxn modelId="{E2529266-BF49-4125-B324-0A3440DDA388}" srcId="{A2C341D6-F0E9-4B72-B901-3FAE792B3CC4}" destId="{7F3850B8-0A88-42BB-89C9-91454B1695D7}" srcOrd="0" destOrd="0" parTransId="{9712D05E-E418-44B0-84FC-7B77C24DA63E}" sibTransId="{561D6B0B-141E-4E30-8E49-E65D4D24F961}"/>
    <dgm:cxn modelId="{3B522E67-3AEF-4902-9894-A4A1FCD51B94}" type="presOf" srcId="{5F68C2EC-5393-4C02-9A4B-7A8E6BC6D0A7}" destId="{854E9C0B-6D1C-461B-9714-4BC1A9E67BF7}" srcOrd="0" destOrd="2" presId="urn:microsoft.com/office/officeart/2009/3/layout/StepUpProcess"/>
    <dgm:cxn modelId="{A74B454F-69FD-4125-9E8C-F06A905871BC}" type="presOf" srcId="{2B5FC31A-7485-43C1-9709-F21A9C9E8CF4}" destId="{854E9C0B-6D1C-461B-9714-4BC1A9E67BF7}" srcOrd="0" destOrd="0" presId="urn:microsoft.com/office/officeart/2009/3/layout/StepUpProcess"/>
    <dgm:cxn modelId="{44BC0650-DD01-4569-A39A-DE98CB93E337}" type="presOf" srcId="{B7F97F7D-C84E-4C0B-B585-C310E74F1A9A}" destId="{A772863A-4B68-41E0-8563-42DAEBD9FCD1}" srcOrd="0" destOrd="0" presId="urn:microsoft.com/office/officeart/2009/3/layout/StepUpProcess"/>
    <dgm:cxn modelId="{ACD14B58-A37C-42CD-A303-863B9A94E71F}" srcId="{5B91C96B-BA8E-419A-B4B4-AE18E3CFD05D}" destId="{C5DC7977-FBD3-4024-8A98-4FFA32C19601}" srcOrd="1" destOrd="0" parTransId="{A6F74EA3-33E3-41B2-ACB9-0D47DF5A4DCD}" sibTransId="{9507299F-2343-4ACC-A02B-D7053C414FB2}"/>
    <dgm:cxn modelId="{B0DDB883-F44E-4B21-903E-36EFE09BD321}" srcId="{2B5FC31A-7485-43C1-9709-F21A9C9E8CF4}" destId="{36BC0E4C-8079-422C-BCE3-7FB7EB42B71C}" srcOrd="2" destOrd="0" parTransId="{1662B8D9-1B05-45CB-8702-65A63EA732FB}" sibTransId="{EF412FA4-0E0B-4F2E-9915-DD036480BB36}"/>
    <dgm:cxn modelId="{91AA83AF-1883-4F30-9D1E-C4ADFDF58FC7}" srcId="{B7F97F7D-C84E-4C0B-B585-C310E74F1A9A}" destId="{67682986-37E1-4133-B592-027430D21F70}" srcOrd="0" destOrd="0" parTransId="{FD8CF49D-EE9B-49D0-A758-2C0D8EDE8B1D}" sibTransId="{41F832F3-030F-48CA-9456-754D52F74EF5}"/>
    <dgm:cxn modelId="{2AB041B3-8E8B-426D-ACA0-40AB61A25E77}" type="presOf" srcId="{8DF5B88C-E05D-4B27-A3A3-CFE9FBC0BBE4}" destId="{A5082276-D869-4E42-B4D1-BE3BDECC965B}" srcOrd="0" destOrd="0" presId="urn:microsoft.com/office/officeart/2009/3/layout/StepUpProcess"/>
    <dgm:cxn modelId="{1BE26AC6-39B7-4221-BDF1-0644B0A7AD0A}" type="presOf" srcId="{C3CAB831-D50C-4EF3-A1E1-B0CBA7745E46}" destId="{854E9C0B-6D1C-461B-9714-4BC1A9E67BF7}" srcOrd="0" destOrd="1" presId="urn:microsoft.com/office/officeart/2009/3/layout/StepUpProcess"/>
    <dgm:cxn modelId="{8CCB21D4-5E1C-4AA7-B118-EAE5BF88355C}" type="presOf" srcId="{36BC0E4C-8079-422C-BCE3-7FB7EB42B71C}" destId="{854E9C0B-6D1C-461B-9714-4BC1A9E67BF7}" srcOrd="0" destOrd="3" presId="urn:microsoft.com/office/officeart/2009/3/layout/StepUpProcess"/>
    <dgm:cxn modelId="{2AEE44D8-8E0D-4BCA-B19B-DE3AE7E13739}" srcId="{5B91C96B-BA8E-419A-B4B4-AE18E3CFD05D}" destId="{8DF5B88C-E05D-4B27-A3A3-CFE9FBC0BBE4}" srcOrd="4" destOrd="0" parTransId="{F4A435DC-704F-470C-80A9-DACEEDA74B94}" sibTransId="{A276D4E6-C928-439C-A01F-CD3019ECCBBE}"/>
    <dgm:cxn modelId="{A3E74BDA-83AF-4A45-8FA6-A3BC088E03D8}" type="presOf" srcId="{A2CB77F6-E8D2-4BDD-BD5A-863A9CB47D80}" destId="{A5082276-D869-4E42-B4D1-BE3BDECC965B}" srcOrd="0" destOrd="1" presId="urn:microsoft.com/office/officeart/2009/3/layout/StepUpProcess"/>
    <dgm:cxn modelId="{4B7648DF-FEAC-489F-A4FB-C7F58075CC8B}" type="presOf" srcId="{5B91C96B-BA8E-419A-B4B4-AE18E3CFD05D}" destId="{5FA65932-782C-4B6A-BF28-939FB75EB2F6}" srcOrd="0" destOrd="0" presId="urn:microsoft.com/office/officeart/2009/3/layout/StepUpProcess"/>
    <dgm:cxn modelId="{8169EEE1-1E73-44C3-946E-F65372DF131F}" srcId="{5B91C96B-BA8E-419A-B4B4-AE18E3CFD05D}" destId="{B7F97F7D-C84E-4C0B-B585-C310E74F1A9A}" srcOrd="2" destOrd="0" parTransId="{0359D1FE-1FB1-4740-BD6B-DFCA557E00DE}" sibTransId="{96882CF6-02CF-46FD-A4F6-B85FD71D723E}"/>
    <dgm:cxn modelId="{EF144DE4-CC05-4B0E-BFC6-8219D1D48F76}" type="presOf" srcId="{BD8CF43A-78F4-44C7-8ED9-F838555D066F}" destId="{B5155F99-2347-4450-85C6-389528134776}" srcOrd="0" destOrd="1" presId="urn:microsoft.com/office/officeart/2009/3/layout/StepUpProcess"/>
    <dgm:cxn modelId="{0C0BC8E6-BCD0-4656-94E9-647F03955C42}" srcId="{2B5FC31A-7485-43C1-9709-F21A9C9E8CF4}" destId="{5F68C2EC-5393-4C02-9A4B-7A8E6BC6D0A7}" srcOrd="1" destOrd="0" parTransId="{EE798309-EF06-4B8F-A341-BCEF9FCA182E}" sibTransId="{77F79AF3-4076-42C3-BEF3-3D8FC8825645}"/>
    <dgm:cxn modelId="{327A81EB-A9D8-4D13-A64B-8BCD123FBDCA}" type="presOf" srcId="{67682986-37E1-4133-B592-027430D21F70}" destId="{A772863A-4B68-41E0-8563-42DAEBD9FCD1}" srcOrd="0" destOrd="1" presId="urn:microsoft.com/office/officeart/2009/3/layout/StepUpProcess"/>
    <dgm:cxn modelId="{D538C7F1-3BF2-438D-A1CF-7891B98DC5AD}" type="presOf" srcId="{74A99FCF-BE5C-4F31-B6CF-C28EDC47D981}" destId="{B5155F99-2347-4450-85C6-389528134776}" srcOrd="0" destOrd="0" presId="urn:microsoft.com/office/officeart/2009/3/layout/StepUpProcess"/>
    <dgm:cxn modelId="{5E2418CB-11F3-4FD0-9AE3-0F6CAA4E8B53}" type="presParOf" srcId="{5FA65932-782C-4B6A-BF28-939FB75EB2F6}" destId="{EAFC8A03-58A0-4EFB-ADEA-DBAA066C8A01}" srcOrd="0" destOrd="0" presId="urn:microsoft.com/office/officeart/2009/3/layout/StepUpProcess"/>
    <dgm:cxn modelId="{7CA4EAAF-42E4-49BC-A580-3A8961BABA57}" type="presParOf" srcId="{EAFC8A03-58A0-4EFB-ADEA-DBAA066C8A01}" destId="{922895F8-B9FA-420B-AC04-0920F36B9D1E}" srcOrd="0" destOrd="0" presId="urn:microsoft.com/office/officeart/2009/3/layout/StepUpProcess"/>
    <dgm:cxn modelId="{33699BB2-0351-4616-A003-8B65134EC3DE}" type="presParOf" srcId="{EAFC8A03-58A0-4EFB-ADEA-DBAA066C8A01}" destId="{B5155F99-2347-4450-85C6-389528134776}" srcOrd="1" destOrd="0" presId="urn:microsoft.com/office/officeart/2009/3/layout/StepUpProcess"/>
    <dgm:cxn modelId="{CA66F6E2-5755-448D-9A5D-6BA576D11A24}" type="presParOf" srcId="{EAFC8A03-58A0-4EFB-ADEA-DBAA066C8A01}" destId="{B37F473A-B462-42FD-8873-6BCCF0A3DB8C}" srcOrd="2" destOrd="0" presId="urn:microsoft.com/office/officeart/2009/3/layout/StepUpProcess"/>
    <dgm:cxn modelId="{64ECFCC8-F3FE-4248-B635-597F686129FE}" type="presParOf" srcId="{5FA65932-782C-4B6A-BF28-939FB75EB2F6}" destId="{767963D0-CBAE-4417-89BA-3E493968976A}" srcOrd="1" destOrd="0" presId="urn:microsoft.com/office/officeart/2009/3/layout/StepUpProcess"/>
    <dgm:cxn modelId="{8CDFCE2D-2321-42BB-9C5C-AB5607327F99}" type="presParOf" srcId="{767963D0-CBAE-4417-89BA-3E493968976A}" destId="{242EA1E5-F532-413E-BA19-16816CFFC189}" srcOrd="0" destOrd="0" presId="urn:microsoft.com/office/officeart/2009/3/layout/StepUpProcess"/>
    <dgm:cxn modelId="{3D89FF3E-4318-410E-AB88-83C0B4BAC76C}" type="presParOf" srcId="{5FA65932-782C-4B6A-BF28-939FB75EB2F6}" destId="{506AAE56-F161-49EB-83E5-D248798CE2CF}" srcOrd="2" destOrd="0" presId="urn:microsoft.com/office/officeart/2009/3/layout/StepUpProcess"/>
    <dgm:cxn modelId="{A9D6E985-1378-48DB-A212-EC1F4CE3740A}" type="presParOf" srcId="{506AAE56-F161-49EB-83E5-D248798CE2CF}" destId="{7986B5C2-C5AE-4B0A-B6A3-DFA039C199E8}" srcOrd="0" destOrd="0" presId="urn:microsoft.com/office/officeart/2009/3/layout/StepUpProcess"/>
    <dgm:cxn modelId="{14A93D6C-D050-4729-BA81-F70ADADC8ACB}" type="presParOf" srcId="{506AAE56-F161-49EB-83E5-D248798CE2CF}" destId="{83FBA6E8-36FA-4795-9A79-974D1D22EA0A}" srcOrd="1" destOrd="0" presId="urn:microsoft.com/office/officeart/2009/3/layout/StepUpProcess"/>
    <dgm:cxn modelId="{629D94CE-78BE-406E-9323-1FACF3B5F34A}" type="presParOf" srcId="{506AAE56-F161-49EB-83E5-D248798CE2CF}" destId="{A2D23F13-C170-4D19-BF01-FA3258AA318A}" srcOrd="2" destOrd="0" presId="urn:microsoft.com/office/officeart/2009/3/layout/StepUpProcess"/>
    <dgm:cxn modelId="{578B80E0-44DB-496E-9CE1-D3E068BFACD3}" type="presParOf" srcId="{5FA65932-782C-4B6A-BF28-939FB75EB2F6}" destId="{010B15AF-20F1-450A-A571-B9DD08B15D25}" srcOrd="3" destOrd="0" presId="urn:microsoft.com/office/officeart/2009/3/layout/StepUpProcess"/>
    <dgm:cxn modelId="{899F75CC-B9C6-4A19-83FA-52F4611B6430}" type="presParOf" srcId="{010B15AF-20F1-450A-A571-B9DD08B15D25}" destId="{AE817142-1C7F-4BB7-B6AD-195140D321EA}" srcOrd="0" destOrd="0" presId="urn:microsoft.com/office/officeart/2009/3/layout/StepUpProcess"/>
    <dgm:cxn modelId="{CC4B80B6-0F7D-495C-B3B9-AC3E4DC742BD}" type="presParOf" srcId="{5FA65932-782C-4B6A-BF28-939FB75EB2F6}" destId="{1585B902-F826-467A-A8D4-B9DFC7ABD82A}" srcOrd="4" destOrd="0" presId="urn:microsoft.com/office/officeart/2009/3/layout/StepUpProcess"/>
    <dgm:cxn modelId="{214CEC6D-A963-48D7-B2B2-106F0DFE838F}" type="presParOf" srcId="{1585B902-F826-467A-A8D4-B9DFC7ABD82A}" destId="{246E2C9B-D67A-4FE2-A3CD-BFAA3B22BD68}" srcOrd="0" destOrd="0" presId="urn:microsoft.com/office/officeart/2009/3/layout/StepUpProcess"/>
    <dgm:cxn modelId="{CC3719E8-42FA-4212-8518-36F1E687EE50}" type="presParOf" srcId="{1585B902-F826-467A-A8D4-B9DFC7ABD82A}" destId="{A772863A-4B68-41E0-8563-42DAEBD9FCD1}" srcOrd="1" destOrd="0" presId="urn:microsoft.com/office/officeart/2009/3/layout/StepUpProcess"/>
    <dgm:cxn modelId="{268879B5-6FF6-4552-8938-7D79B1D89156}" type="presParOf" srcId="{1585B902-F826-467A-A8D4-B9DFC7ABD82A}" destId="{968C548F-88C9-4A17-A248-C1A4F91ED8F8}" srcOrd="2" destOrd="0" presId="urn:microsoft.com/office/officeart/2009/3/layout/StepUpProcess"/>
    <dgm:cxn modelId="{6E522B49-29F1-4A6F-BF56-4AC8790F73B9}" type="presParOf" srcId="{5FA65932-782C-4B6A-BF28-939FB75EB2F6}" destId="{71789784-8734-47F0-A13E-6CF90AB39644}" srcOrd="5" destOrd="0" presId="urn:microsoft.com/office/officeart/2009/3/layout/StepUpProcess"/>
    <dgm:cxn modelId="{1BB80E2F-56A4-486A-A8D2-4CAE7350F36E}" type="presParOf" srcId="{71789784-8734-47F0-A13E-6CF90AB39644}" destId="{586F7D2F-F46F-4EBC-8D2B-60F933EC9103}" srcOrd="0" destOrd="0" presId="urn:microsoft.com/office/officeart/2009/3/layout/StepUpProcess"/>
    <dgm:cxn modelId="{5571664E-7EDA-4903-BAC0-C1574EEF3E5C}" type="presParOf" srcId="{5FA65932-782C-4B6A-BF28-939FB75EB2F6}" destId="{7774BD00-03AD-4B2A-B35B-E97975A4A4AB}" srcOrd="6" destOrd="0" presId="urn:microsoft.com/office/officeart/2009/3/layout/StepUpProcess"/>
    <dgm:cxn modelId="{2D70FF51-BC24-4B76-88E6-758F3F81270A}" type="presParOf" srcId="{7774BD00-03AD-4B2A-B35B-E97975A4A4AB}" destId="{4FCE8BF9-E612-4557-9FC1-CEC0B3C39D47}" srcOrd="0" destOrd="0" presId="urn:microsoft.com/office/officeart/2009/3/layout/StepUpProcess"/>
    <dgm:cxn modelId="{C5D88C99-2D51-432E-BBAC-639C867B42D3}" type="presParOf" srcId="{7774BD00-03AD-4B2A-B35B-E97975A4A4AB}" destId="{854E9C0B-6D1C-461B-9714-4BC1A9E67BF7}" srcOrd="1" destOrd="0" presId="urn:microsoft.com/office/officeart/2009/3/layout/StepUpProcess"/>
    <dgm:cxn modelId="{48FB0D63-3C65-4FF6-94E2-ED3B0F1DA370}" type="presParOf" srcId="{7774BD00-03AD-4B2A-B35B-E97975A4A4AB}" destId="{0FD977E4-F805-4293-84C2-11221EB30D25}" srcOrd="2" destOrd="0" presId="urn:microsoft.com/office/officeart/2009/3/layout/StepUpProcess"/>
    <dgm:cxn modelId="{F6D6C6B8-6C9E-40BE-A921-FBDC35AD6D8F}" type="presParOf" srcId="{5FA65932-782C-4B6A-BF28-939FB75EB2F6}" destId="{2A56280A-65F4-42A0-BA56-7E839F428615}" srcOrd="7" destOrd="0" presId="urn:microsoft.com/office/officeart/2009/3/layout/StepUpProcess"/>
    <dgm:cxn modelId="{ED52553B-A0DF-423C-B017-DECA817C1995}" type="presParOf" srcId="{2A56280A-65F4-42A0-BA56-7E839F428615}" destId="{9A8FF78A-311F-4489-A681-69D98631DE1E}" srcOrd="0" destOrd="0" presId="urn:microsoft.com/office/officeart/2009/3/layout/StepUpProcess"/>
    <dgm:cxn modelId="{1783EE52-1264-4A01-8254-764CA1A8CA45}" type="presParOf" srcId="{5FA65932-782C-4B6A-BF28-939FB75EB2F6}" destId="{8022A114-120A-4587-9A12-2ACAE14ADB00}" srcOrd="8" destOrd="0" presId="urn:microsoft.com/office/officeart/2009/3/layout/StepUpProcess"/>
    <dgm:cxn modelId="{BF3AD09D-152D-4C56-9BA7-6B7E92FFFF6F}" type="presParOf" srcId="{8022A114-120A-4587-9A12-2ACAE14ADB00}" destId="{4BCF8E38-8538-4197-A319-230B9CE9692B}" srcOrd="0" destOrd="0" presId="urn:microsoft.com/office/officeart/2009/3/layout/StepUpProcess"/>
    <dgm:cxn modelId="{3C2039B8-F8FB-4D83-8A4A-664BA120523D}" type="presParOf" srcId="{8022A114-120A-4587-9A12-2ACAE14ADB00}" destId="{A5082276-D869-4E42-B4D1-BE3BDECC965B}" srcOrd="1" destOrd="0" presId="urn:microsoft.com/office/officeart/2009/3/layout/StepUpProcess"/>
    <dgm:cxn modelId="{855DB2E1-CB47-4AFB-B26B-52253844F06F}" type="presParOf" srcId="{8022A114-120A-4587-9A12-2ACAE14ADB00}" destId="{66F5DD35-1455-4CE1-A847-2956E5A66A59}" srcOrd="2" destOrd="0" presId="urn:microsoft.com/office/officeart/2009/3/layout/StepUpProcess"/>
    <dgm:cxn modelId="{07977E91-1D71-4447-8379-492EED2F259C}" type="presParOf" srcId="{5FA65932-782C-4B6A-BF28-939FB75EB2F6}" destId="{D1FC0265-EC84-4101-879B-97600F62DE17}" srcOrd="9" destOrd="0" presId="urn:microsoft.com/office/officeart/2009/3/layout/StepUpProcess"/>
    <dgm:cxn modelId="{B9F76168-25C5-443B-9CAE-BF07F2B2CEE5}" type="presParOf" srcId="{D1FC0265-EC84-4101-879B-97600F62DE17}" destId="{D9795149-439F-44E4-9F3E-002F84102FC1}" srcOrd="0" destOrd="0" presId="urn:microsoft.com/office/officeart/2009/3/layout/StepUpProcess"/>
    <dgm:cxn modelId="{FB8ACEC1-182C-47C1-88D8-C7B98A69BA8F}" type="presParOf" srcId="{5FA65932-782C-4B6A-BF28-939FB75EB2F6}" destId="{0C7ADEED-8AE7-4339-807C-F45E1C13479B}" srcOrd="10" destOrd="0" presId="urn:microsoft.com/office/officeart/2009/3/layout/StepUpProcess"/>
    <dgm:cxn modelId="{9DB2DB0A-D2D4-4029-B422-31B0B4437AB2}" type="presParOf" srcId="{0C7ADEED-8AE7-4339-807C-F45E1C13479B}" destId="{6A2ED15C-F6AD-4729-9792-C6D9FD4ECBB0}" srcOrd="0" destOrd="0" presId="urn:microsoft.com/office/officeart/2009/3/layout/StepUpProcess"/>
    <dgm:cxn modelId="{26D0C13C-C090-49E7-9B2A-02B017E5CEE9}" type="presParOf" srcId="{0C7ADEED-8AE7-4339-807C-F45E1C13479B}" destId="{6F8FC321-64D6-4EBD-A187-9270BEEB715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2895F8-B9FA-420B-AC04-0920F36B9D1E}">
      <dsp:nvSpPr>
        <dsp:cNvPr id="0" name=""/>
        <dsp:cNvSpPr/>
      </dsp:nvSpPr>
      <dsp:spPr>
        <a:xfrm rot="5400000">
          <a:off x="280471" y="3170851"/>
          <a:ext cx="819179" cy="136309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155F99-2347-4450-85C6-389528134776}">
      <dsp:nvSpPr>
        <dsp:cNvPr id="0" name=""/>
        <dsp:cNvSpPr/>
      </dsp:nvSpPr>
      <dsp:spPr>
        <a:xfrm>
          <a:off x="143730" y="3578123"/>
          <a:ext cx="1230611" cy="1078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300" kern="1200" dirty="0"/>
            <a:t>Launch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G" sz="1000" kern="1200" dirty="0" err="1"/>
            <a:t>Fieldbook</a:t>
          </a:r>
          <a:r>
            <a:rPr lang="en-SG" sz="1000" kern="1200" dirty="0"/>
            <a:t> app</a:t>
          </a:r>
        </a:p>
      </dsp:txBody>
      <dsp:txXfrm>
        <a:off x="143730" y="3578123"/>
        <a:ext cx="1230611" cy="1078703"/>
      </dsp:txXfrm>
    </dsp:sp>
    <dsp:sp modelId="{B37F473A-B462-42FD-8873-6BCCF0A3DB8C}">
      <dsp:nvSpPr>
        <dsp:cNvPr id="0" name=""/>
        <dsp:cNvSpPr/>
      </dsp:nvSpPr>
      <dsp:spPr>
        <a:xfrm>
          <a:off x="1142151" y="3070498"/>
          <a:ext cx="232190" cy="23219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86B5C2-C5AE-4B0A-B6A3-DFA039C199E8}">
      <dsp:nvSpPr>
        <dsp:cNvPr id="0" name=""/>
        <dsp:cNvSpPr/>
      </dsp:nvSpPr>
      <dsp:spPr>
        <a:xfrm rot="5400000">
          <a:off x="1786980" y="2798064"/>
          <a:ext cx="819179" cy="136309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FBA6E8-36FA-4795-9A79-974D1D22EA0A}">
      <dsp:nvSpPr>
        <dsp:cNvPr id="0" name=""/>
        <dsp:cNvSpPr/>
      </dsp:nvSpPr>
      <dsp:spPr>
        <a:xfrm>
          <a:off x="1650239" y="3205336"/>
          <a:ext cx="1230611" cy="1078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300" kern="1200" dirty="0"/>
            <a:t>Configure settings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G" sz="1000" kern="1200" dirty="0"/>
            <a:t>General : Enable “Move to entry via barcode” feature</a:t>
          </a:r>
        </a:p>
      </dsp:txBody>
      <dsp:txXfrm>
        <a:off x="1650239" y="3205336"/>
        <a:ext cx="1230611" cy="1078703"/>
      </dsp:txXfrm>
    </dsp:sp>
    <dsp:sp modelId="{A2D23F13-C170-4D19-BF01-FA3258AA318A}">
      <dsp:nvSpPr>
        <dsp:cNvPr id="0" name=""/>
        <dsp:cNvSpPr/>
      </dsp:nvSpPr>
      <dsp:spPr>
        <a:xfrm>
          <a:off x="2648660" y="2697711"/>
          <a:ext cx="232190" cy="23219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E2C9B-D67A-4FE2-A3CD-BFAA3B22BD68}">
      <dsp:nvSpPr>
        <dsp:cNvPr id="0" name=""/>
        <dsp:cNvSpPr/>
      </dsp:nvSpPr>
      <dsp:spPr>
        <a:xfrm rot="5400000">
          <a:off x="3293489" y="2425277"/>
          <a:ext cx="819179" cy="136309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72863A-4B68-41E0-8563-42DAEBD9FCD1}">
      <dsp:nvSpPr>
        <dsp:cNvPr id="0" name=""/>
        <dsp:cNvSpPr/>
      </dsp:nvSpPr>
      <dsp:spPr>
        <a:xfrm>
          <a:off x="3156748" y="2832549"/>
          <a:ext cx="1230611" cy="1078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300" kern="1200" dirty="0"/>
            <a:t>Fields : </a:t>
          </a:r>
          <a:r>
            <a:rPr lang="en-SG" sz="1300" kern="1200" dirty="0" err="1"/>
            <a:t>BrAPI</a:t>
          </a:r>
          <a:r>
            <a:rPr lang="en-SG" sz="1300" kern="1200" dirty="0"/>
            <a:t> Import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G" sz="1000" kern="1200" dirty="0"/>
            <a:t>Retrieve BMS study environment</a:t>
          </a:r>
        </a:p>
      </dsp:txBody>
      <dsp:txXfrm>
        <a:off x="3156748" y="2832549"/>
        <a:ext cx="1230611" cy="1078703"/>
      </dsp:txXfrm>
    </dsp:sp>
    <dsp:sp modelId="{968C548F-88C9-4A17-A248-C1A4F91ED8F8}">
      <dsp:nvSpPr>
        <dsp:cNvPr id="0" name=""/>
        <dsp:cNvSpPr/>
      </dsp:nvSpPr>
      <dsp:spPr>
        <a:xfrm>
          <a:off x="4155168" y="2324924"/>
          <a:ext cx="232190" cy="23219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CE8BF9-E612-4557-9FC1-CEC0B3C39D47}">
      <dsp:nvSpPr>
        <dsp:cNvPr id="0" name=""/>
        <dsp:cNvSpPr/>
      </dsp:nvSpPr>
      <dsp:spPr>
        <a:xfrm rot="5400000">
          <a:off x="4799998" y="2052489"/>
          <a:ext cx="819179" cy="136309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4E9C0B-6D1C-461B-9714-4BC1A9E67BF7}">
      <dsp:nvSpPr>
        <dsp:cNvPr id="0" name=""/>
        <dsp:cNvSpPr/>
      </dsp:nvSpPr>
      <dsp:spPr>
        <a:xfrm>
          <a:off x="4663257" y="2459762"/>
          <a:ext cx="1230611" cy="1078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300" kern="1200" dirty="0"/>
            <a:t>Data capture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G" sz="1000" kern="1200" dirty="0"/>
            <a:t>Click barcode icon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G" sz="1000" kern="1200" dirty="0"/>
            <a:t>Read barcode </a:t>
          </a:r>
          <a:r>
            <a:rPr lang="en-SG" sz="1000" b="1" kern="1200" dirty="0"/>
            <a:t>PLOT OBS_UNIT_ID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G" sz="1000" kern="1200" dirty="0"/>
            <a:t>Input trait data</a:t>
          </a:r>
        </a:p>
      </dsp:txBody>
      <dsp:txXfrm>
        <a:off x="4663257" y="2459762"/>
        <a:ext cx="1230611" cy="1078703"/>
      </dsp:txXfrm>
    </dsp:sp>
    <dsp:sp modelId="{0FD977E4-F805-4293-84C2-11221EB30D25}">
      <dsp:nvSpPr>
        <dsp:cNvPr id="0" name=""/>
        <dsp:cNvSpPr/>
      </dsp:nvSpPr>
      <dsp:spPr>
        <a:xfrm>
          <a:off x="5661677" y="1952137"/>
          <a:ext cx="232190" cy="23219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F8E38-8538-4197-A319-230B9CE9692B}">
      <dsp:nvSpPr>
        <dsp:cNvPr id="0" name=""/>
        <dsp:cNvSpPr/>
      </dsp:nvSpPr>
      <dsp:spPr>
        <a:xfrm rot="5400000">
          <a:off x="6306507" y="1679702"/>
          <a:ext cx="819179" cy="136309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082276-D869-4E42-B4D1-BE3BDECC965B}">
      <dsp:nvSpPr>
        <dsp:cNvPr id="0" name=""/>
        <dsp:cNvSpPr/>
      </dsp:nvSpPr>
      <dsp:spPr>
        <a:xfrm>
          <a:off x="6169766" y="2086975"/>
          <a:ext cx="1230611" cy="1078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300" kern="1200" dirty="0" err="1"/>
            <a:t>BrAPI</a:t>
          </a:r>
          <a:r>
            <a:rPr lang="en-SG" sz="1300" kern="1200" dirty="0"/>
            <a:t> Export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G" sz="1000" kern="1200" dirty="0"/>
            <a:t>Trait data</a:t>
          </a:r>
        </a:p>
      </dsp:txBody>
      <dsp:txXfrm>
        <a:off x="6169766" y="2086975"/>
        <a:ext cx="1230611" cy="1078703"/>
      </dsp:txXfrm>
    </dsp:sp>
    <dsp:sp modelId="{66F5DD35-1455-4CE1-A847-2956E5A66A59}">
      <dsp:nvSpPr>
        <dsp:cNvPr id="0" name=""/>
        <dsp:cNvSpPr/>
      </dsp:nvSpPr>
      <dsp:spPr>
        <a:xfrm>
          <a:off x="7168186" y="1579350"/>
          <a:ext cx="232190" cy="23219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2ED15C-F6AD-4729-9792-C6D9FD4ECBB0}">
      <dsp:nvSpPr>
        <dsp:cNvPr id="0" name=""/>
        <dsp:cNvSpPr/>
      </dsp:nvSpPr>
      <dsp:spPr>
        <a:xfrm rot="5400000">
          <a:off x="7813016" y="1306915"/>
          <a:ext cx="819179" cy="136309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8FC321-64D6-4EBD-A187-9270BEEB7157}">
      <dsp:nvSpPr>
        <dsp:cNvPr id="0" name=""/>
        <dsp:cNvSpPr/>
      </dsp:nvSpPr>
      <dsp:spPr>
        <a:xfrm>
          <a:off x="7676275" y="1714187"/>
          <a:ext cx="1230611" cy="1078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G" sz="1300" kern="1200" dirty="0"/>
            <a:t>Open study on BMS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G" sz="1000" kern="1200" dirty="0"/>
            <a:t>Confirm or discard pending data transmitted from </a:t>
          </a:r>
          <a:r>
            <a:rPr lang="en-SG" sz="1000" kern="1200" dirty="0" err="1"/>
            <a:t>Fieldbook</a:t>
          </a:r>
          <a:endParaRPr lang="en-SG" sz="1000" kern="1200" dirty="0"/>
        </a:p>
      </dsp:txBody>
      <dsp:txXfrm>
        <a:off x="7676275" y="1714187"/>
        <a:ext cx="1230611" cy="1078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C1FDC-B3FF-45D7-9015-95A6928F1B41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126AA-C7FC-4228-B143-EBA3B24B1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08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Recommended weather-proof plot tags: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126AA-C7FC-4228-B143-EBA3B24B11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47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0"/>
          <a:stretch/>
        </p:blipFill>
        <p:spPr>
          <a:xfrm>
            <a:off x="4368509" y="1"/>
            <a:ext cx="4771177" cy="4724400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143000" y="6477000"/>
            <a:ext cx="7488238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7" name="Picture 7" descr="IBP-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725" y="6310313"/>
            <a:ext cx="5032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133600"/>
            <a:ext cx="6908800" cy="1008063"/>
          </a:xfrm>
        </p:spPr>
        <p:txBody>
          <a:bodyPr/>
          <a:lstStyle>
            <a:lvl1pPr>
              <a:defRPr sz="4000" b="1" baseline="0">
                <a:solidFill>
                  <a:srgbClr val="FF9933"/>
                </a:solidFill>
              </a:defRPr>
            </a:lvl1pPr>
          </a:lstStyle>
          <a:p>
            <a:pPr eaLnBrk="1" hangingPunct="1"/>
            <a:r>
              <a:rPr lang="en-CA" dirty="0"/>
              <a:t>Section title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8313" y="3140075"/>
            <a:ext cx="7304087" cy="1152525"/>
          </a:xfrm>
        </p:spPr>
        <p:txBody>
          <a:bodyPr/>
          <a:lstStyle>
            <a:lvl1pPr marL="0" indent="0">
              <a:buNone/>
              <a:defRPr sz="3000" b="0">
                <a:solidFill>
                  <a:srgbClr val="444444"/>
                </a:solidFill>
              </a:defRPr>
            </a:lvl1pPr>
          </a:lstStyle>
          <a:p>
            <a:pPr eaLnBrk="1" hangingPunct="1"/>
            <a:r>
              <a:rPr lang="en-CA" dirty="0"/>
              <a:t>Subtitle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93725" y="6237288"/>
            <a:ext cx="8066088" cy="0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626770" y="0"/>
            <a:ext cx="4512916" cy="4724401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08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10200" y="3429000"/>
            <a:ext cx="3733800" cy="27432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7025"/>
            <a:ext cx="8229600" cy="706438"/>
          </a:xfrm>
        </p:spPr>
        <p:txBody>
          <a:bodyPr/>
          <a:lstStyle>
            <a:lvl1pPr>
              <a:defRPr sz="36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143000" y="6457950"/>
            <a:ext cx="7488238" cy="3238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050925"/>
            <a:ext cx="8229600" cy="5121275"/>
          </a:xfrm>
        </p:spPr>
        <p:txBody>
          <a:bodyPr/>
          <a:lstStyle>
            <a:lvl1pPr>
              <a:defRPr sz="2800" b="1"/>
            </a:lvl1pPr>
            <a:lvl2pPr marL="742950" indent="-285750">
              <a:buClr>
                <a:schemeClr val="accent3"/>
              </a:buClr>
              <a:buSzPct val="100000"/>
              <a:buFont typeface="Arial" panose="020B0604020202020204" pitchFamily="34" charset="0"/>
              <a:buChar char="◦"/>
              <a:defRPr sz="2400"/>
            </a:lvl2pPr>
            <a:lvl3pPr>
              <a:buClr>
                <a:schemeClr val="accent3"/>
              </a:buClr>
              <a:defRPr sz="2000"/>
            </a:lvl3pPr>
            <a:lvl4pPr>
              <a:defRPr sz="1800"/>
            </a:lvl4pPr>
            <a:lvl5pPr>
              <a:buClr>
                <a:srgbClr val="444444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427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143000" y="6457950"/>
            <a:ext cx="7488238" cy="3238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410200" y="3429000"/>
            <a:ext cx="3733800" cy="27432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73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3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12" b="45184"/>
          <a:stretch/>
        </p:blipFill>
        <p:spPr>
          <a:xfrm>
            <a:off x="6110654" y="3624705"/>
            <a:ext cx="3033346" cy="3233295"/>
          </a:xfrm>
          <a:prstGeom prst="rect">
            <a:avLst/>
          </a:prstGeom>
        </p:spPr>
      </p:pic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9100"/>
            <a:ext cx="82296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altLang="en-US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96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93725" y="6237288"/>
            <a:ext cx="6066507" cy="0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43000" y="6445250"/>
            <a:ext cx="7488238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100" i="1" dirty="0" smtClean="0">
                <a:ea typeface="+mn-ea"/>
                <a:cs typeface="+mn-cs"/>
              </a:defRPr>
            </a:lvl1pPr>
          </a:lstStyle>
          <a:p>
            <a:endParaRPr lang="en-US"/>
          </a:p>
        </p:txBody>
      </p:sp>
      <p:pic>
        <p:nvPicPr>
          <p:cNvPr id="93189" name="Picture 7" descr="IBP-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3725" y="6310313"/>
            <a:ext cx="5032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677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21559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21559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21559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21559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21559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21559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21559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21559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9933"/>
        </a:buClr>
        <a:buFont typeface="Wingdings" pitchFamily="2" charset="2"/>
        <a:buChar char="§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Arial" panose="020B0604020202020204" pitchFamily="34" charset="0"/>
        <a:buChar char="◦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75000"/>
            <a:lumOff val="25000"/>
          </a:schemeClr>
        </a:buClr>
        <a:buChar char="»"/>
        <a:defRPr sz="18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2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95" y="332656"/>
            <a:ext cx="3743621" cy="846291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675095" y="2460247"/>
            <a:ext cx="7772400" cy="863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1559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1559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1559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1559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1559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1559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1559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1559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21559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kern="0" dirty="0"/>
              <a:t>Barcode-based data collection</a:t>
            </a:r>
            <a:endParaRPr lang="fr-CA" altLang="en-US" kern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r="1850" b="48024"/>
          <a:stretch/>
        </p:blipFill>
        <p:spPr>
          <a:xfrm>
            <a:off x="3078582" y="3657600"/>
            <a:ext cx="606541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42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77C6E2EC-5CE4-4A34-B0EC-6E4238BEC308}"/>
              </a:ext>
            </a:extLst>
          </p:cNvPr>
          <p:cNvSpPr txBox="1">
            <a:spLocks/>
          </p:cNvSpPr>
          <p:nvPr/>
        </p:nvSpPr>
        <p:spPr>
          <a:xfrm>
            <a:off x="459348" y="344487"/>
            <a:ext cx="8456052" cy="7064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21559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21559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21559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21559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21559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21559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21559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21559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/>
              <a:t>Definition: Plot identifier </a:t>
            </a:r>
            <a:r>
              <a:rPr lang="en-US" i="1" kern="0" dirty="0"/>
              <a:t>(PLOT OBS_UNIT_ID)</a:t>
            </a:r>
          </a:p>
          <a:p>
            <a:endParaRPr lang="en-US" i="1" kern="0" dirty="0"/>
          </a:p>
          <a:p>
            <a:endParaRPr lang="en-US" i="1" kern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3CFDA9-A482-43EC-AB53-013C59C0162F}"/>
              </a:ext>
            </a:extLst>
          </p:cNvPr>
          <p:cNvSpPr txBox="1"/>
          <p:nvPr/>
        </p:nvSpPr>
        <p:spPr>
          <a:xfrm>
            <a:off x="268360" y="1544816"/>
            <a:ext cx="864704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/>
              <a:t>Each time a new study is created, unique plot observation unit IDs are auto-generated and assigned by the BMS.</a:t>
            </a:r>
          </a:p>
          <a:p>
            <a:endParaRPr lang="en-SG" dirty="0"/>
          </a:p>
          <a:p>
            <a:r>
              <a:rPr lang="en-SG" dirty="0"/>
              <a:t>An observation unit is represented by the unique plot ID or “PLOT OBS_UNIT_ID” </a:t>
            </a:r>
          </a:p>
          <a:p>
            <a:endParaRPr lang="en-SG" dirty="0"/>
          </a:p>
          <a:p>
            <a:endParaRPr lang="en-SG" dirty="0"/>
          </a:p>
          <a:p>
            <a:endParaRPr lang="en-SG" dirty="0"/>
          </a:p>
          <a:p>
            <a:endParaRPr lang="en-SG" dirty="0"/>
          </a:p>
          <a:p>
            <a:endParaRPr lang="en-SG" dirty="0"/>
          </a:p>
          <a:p>
            <a:endParaRPr lang="en-SG" dirty="0"/>
          </a:p>
          <a:p>
            <a:endParaRPr lang="en-SG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9EF77F-172B-4E5E-A96D-72236313E8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33" t="34141" r="30833" b="50686"/>
          <a:stretch/>
        </p:blipFill>
        <p:spPr>
          <a:xfrm>
            <a:off x="260498" y="2971800"/>
            <a:ext cx="8607280" cy="120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50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F11AEA-2921-4EEB-8F1F-8518E76AE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3200"/>
            <a:ext cx="9144000" cy="34631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26E334-8A5C-4018-901F-E9A804EE6733}"/>
              </a:ext>
            </a:extLst>
          </p:cNvPr>
          <p:cNvSpPr txBox="1"/>
          <p:nvPr/>
        </p:nvSpPr>
        <p:spPr>
          <a:xfrm>
            <a:off x="1371600" y="1449169"/>
            <a:ext cx="6400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recommend that you use the automatically generated barcode, which is based on the unique plot ID. </a:t>
            </a:r>
            <a:endParaRPr lang="en-SG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7FF23A6A-69D3-4209-9F35-50504F9C110E}"/>
              </a:ext>
            </a:extLst>
          </p:cNvPr>
          <p:cNvSpPr txBox="1">
            <a:spLocks/>
          </p:cNvSpPr>
          <p:nvPr/>
        </p:nvSpPr>
        <p:spPr>
          <a:xfrm>
            <a:off x="304800" y="61915"/>
            <a:ext cx="8966886" cy="117951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21559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21559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21559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21559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21559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21559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21559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21559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i="1" kern="0" dirty="0"/>
              <a:t>PLOT OBS_UNIT_ID as barcode on </a:t>
            </a:r>
          </a:p>
          <a:p>
            <a:r>
              <a:rPr lang="en-US" i="1" kern="0" dirty="0"/>
              <a:t>plot tags in a field trial</a:t>
            </a:r>
          </a:p>
          <a:p>
            <a:endParaRPr lang="en-US" i="1" kern="0" dirty="0"/>
          </a:p>
          <a:p>
            <a:endParaRPr lang="en-US" i="1" kern="0" dirty="0"/>
          </a:p>
        </p:txBody>
      </p:sp>
    </p:spTree>
    <p:extLst>
      <p:ext uri="{BB962C8B-B14F-4D97-AF65-F5344CB8AC3E}">
        <p14:creationId xmlns:p14="http://schemas.microsoft.com/office/powerpoint/2010/main" val="3781819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77C6E2EC-5CE4-4A34-B0EC-6E4238BEC308}"/>
              </a:ext>
            </a:extLst>
          </p:cNvPr>
          <p:cNvSpPr txBox="1">
            <a:spLocks/>
          </p:cNvSpPr>
          <p:nvPr/>
        </p:nvSpPr>
        <p:spPr>
          <a:xfrm>
            <a:off x="459348" y="344487"/>
            <a:ext cx="8456052" cy="7064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21559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21559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21559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21559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21559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21559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21559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21559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>
                <a:solidFill>
                  <a:schemeClr val="accent2"/>
                </a:solidFill>
              </a:rPr>
              <a:t>Objective of barcode use</a:t>
            </a:r>
          </a:p>
          <a:p>
            <a:endParaRPr lang="en-US" kern="0" dirty="0">
              <a:solidFill>
                <a:schemeClr val="accent2"/>
              </a:solidFill>
            </a:endParaRPr>
          </a:p>
          <a:p>
            <a:endParaRPr lang="en-US" i="1" kern="0" dirty="0"/>
          </a:p>
          <a:p>
            <a:endParaRPr lang="en-US" i="1" kern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3CFDA9-A482-43EC-AB53-013C59C0162F}"/>
              </a:ext>
            </a:extLst>
          </p:cNvPr>
          <p:cNvSpPr txBox="1"/>
          <p:nvPr/>
        </p:nvSpPr>
        <p:spPr>
          <a:xfrm>
            <a:off x="268360" y="1087648"/>
            <a:ext cx="864704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1800" dirty="0">
                <a:effectLst/>
                <a:ea typeface="Times New Roman" panose="02020603050405020304" pitchFamily="18" charset="0"/>
              </a:rPr>
              <a:t>Scanning a barcode </a:t>
            </a:r>
            <a:r>
              <a:rPr lang="en-SG" sz="1800" b="1" dirty="0">
                <a:effectLst/>
                <a:ea typeface="Times New Roman" panose="02020603050405020304" pitchFamily="18" charset="0"/>
              </a:rPr>
              <a:t>replaces manual typing </a:t>
            </a:r>
            <a:r>
              <a:rPr lang="en-SG" sz="1800" dirty="0">
                <a:effectLst/>
                <a:ea typeface="Times New Roman" panose="02020603050405020304" pitchFamily="18" charset="0"/>
              </a:rPr>
              <a:t>of an important BMS unique identifier, and facilitates in:</a:t>
            </a:r>
          </a:p>
          <a:p>
            <a:endParaRPr lang="en-SG" sz="1800" dirty="0">
              <a:effectLst/>
              <a:ea typeface="Times New Roman" panose="02020603050405020304" pitchFamily="18" charset="0"/>
            </a:endParaRPr>
          </a:p>
          <a:p>
            <a:pPr lvl="0"/>
            <a:r>
              <a:rPr lang="en-SG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Ensuring that the capture of </a:t>
            </a:r>
            <a:r>
              <a:rPr lang="en-SG" sz="18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trait observation data</a:t>
            </a:r>
            <a:r>
              <a:rPr lang="en-SG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using the KSU </a:t>
            </a:r>
            <a:r>
              <a:rPr lang="en-SG" sz="1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Fieldbook</a:t>
            </a:r>
            <a:r>
              <a:rPr lang="en-SG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app is linked to the correct observation unit (combination of variety, plot, replication (if any), environment and study) </a:t>
            </a:r>
            <a:r>
              <a:rPr lang="en-SG" sz="1800" b="1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(scan PLOT OBS_UNIT_ID barcode)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62623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B2B132-D9F6-439F-B805-FF2A278C2C78}"/>
              </a:ext>
            </a:extLst>
          </p:cNvPr>
          <p:cNvSpPr txBox="1"/>
          <p:nvPr/>
        </p:nvSpPr>
        <p:spPr>
          <a:xfrm>
            <a:off x="228600" y="990600"/>
            <a:ext cx="63139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dirty="0">
                <a:effectLst/>
                <a:latin typeface="Calibri" panose="020F0502020204030204" pitchFamily="34" charset="0"/>
              </a:rPr>
              <a:t>VLX1081SWH (1" x 8 1/2" </a:t>
            </a:r>
            <a:r>
              <a:rPr lang="en-SG" dirty="0" err="1">
                <a:effectLst/>
                <a:latin typeface="Calibri" panose="020F0502020204030204" pitchFamily="34" charset="0"/>
              </a:rPr>
              <a:t>Valueline</a:t>
            </a:r>
            <a:r>
              <a:rPr lang="en-SG" dirty="0">
                <a:effectLst/>
                <a:latin typeface="Calibri" panose="020F0502020204030204" pitchFamily="34" charset="0"/>
              </a:rPr>
              <a:t> Laser Slip-On Tags)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>
                <a:latin typeface="Calibri" panose="020F0502020204030204" pitchFamily="34" charset="0"/>
              </a:rPr>
              <a:t>Weather-resistant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>
                <a:latin typeface="Calibri" panose="020F0502020204030204" pitchFamily="34" charset="0"/>
              </a:rPr>
              <a:t>Barcode labels can be printed using ordinary </a:t>
            </a:r>
            <a:r>
              <a:rPr lang="en-SG" dirty="0" err="1">
                <a:latin typeface="Calibri" panose="020F0502020204030204" pitchFamily="34" charset="0"/>
              </a:rPr>
              <a:t>laserjet</a:t>
            </a:r>
            <a:r>
              <a:rPr lang="en-SG" dirty="0">
                <a:latin typeface="Calibri" panose="020F0502020204030204" pitchFamily="34" charset="0"/>
              </a:rPr>
              <a:t> printer</a:t>
            </a:r>
            <a:endParaRPr lang="en-SG" dirty="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D4F1C5FB-2C95-4188-BC2F-283798337C1B}"/>
              </a:ext>
            </a:extLst>
          </p:cNvPr>
          <p:cNvSpPr txBox="1">
            <a:spLocks/>
          </p:cNvSpPr>
          <p:nvPr/>
        </p:nvSpPr>
        <p:spPr>
          <a:xfrm>
            <a:off x="228600" y="318029"/>
            <a:ext cx="8456052" cy="7064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21559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21559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21559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21559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21559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21559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21559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21559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>
                <a:solidFill>
                  <a:schemeClr val="accent2"/>
                </a:solidFill>
              </a:rPr>
              <a:t>Example plot tags</a:t>
            </a:r>
          </a:p>
          <a:p>
            <a:endParaRPr lang="en-US" kern="0" dirty="0">
              <a:solidFill>
                <a:schemeClr val="accent2"/>
              </a:solidFill>
            </a:endParaRPr>
          </a:p>
          <a:p>
            <a:endParaRPr lang="en-US" i="1" kern="0" dirty="0"/>
          </a:p>
          <a:p>
            <a:endParaRPr lang="en-US" i="1" kern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577D27-3EB4-41EF-B265-2BEF370EC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113" y="1981200"/>
            <a:ext cx="6337887" cy="341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72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77C6E2EC-5CE4-4A34-B0EC-6E4238BEC308}"/>
              </a:ext>
            </a:extLst>
          </p:cNvPr>
          <p:cNvSpPr txBox="1">
            <a:spLocks/>
          </p:cNvSpPr>
          <p:nvPr/>
        </p:nvSpPr>
        <p:spPr>
          <a:xfrm>
            <a:off x="76200" y="25535"/>
            <a:ext cx="9220200" cy="201771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21559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21559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21559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21559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21559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21559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21559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21559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kern="0" dirty="0">
                <a:solidFill>
                  <a:schemeClr val="accent2"/>
                </a:solidFill>
              </a:rPr>
              <a:t>Workflow : Trait data capture using PLOT OBS_UNIT_ID barcode</a:t>
            </a:r>
          </a:p>
          <a:p>
            <a:endParaRPr lang="en-US" sz="2800" kern="0" dirty="0">
              <a:solidFill>
                <a:schemeClr val="accent2"/>
              </a:solidFill>
            </a:endParaRPr>
          </a:p>
          <a:p>
            <a:endParaRPr lang="en-US" i="1" kern="0" dirty="0"/>
          </a:p>
          <a:p>
            <a:endParaRPr lang="en-US" i="1" kern="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95AEAF9-57BF-4DE2-BADA-488A7D2264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9104971"/>
              </p:ext>
            </p:extLst>
          </p:nvPr>
        </p:nvGraphicFramePr>
        <p:xfrm>
          <a:off x="76200" y="990600"/>
          <a:ext cx="8915400" cy="6235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33E6E36-7E45-4D10-870F-D106BC8228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" y="3429000"/>
            <a:ext cx="762039" cy="9525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E9A328-8DD8-4E57-ACA9-07F7F5D733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115" y="999067"/>
            <a:ext cx="1424911" cy="152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5665CE-9058-45F2-8283-80C8199A8A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12406" y="1522642"/>
            <a:ext cx="1506808" cy="25858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17C0AC-9F29-4F93-82ED-1CFB19DA046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49305" y="4526650"/>
            <a:ext cx="1052123" cy="10902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41DC6A-EE68-4701-87DC-26B78CEE036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79154" y="762000"/>
            <a:ext cx="1155600" cy="12234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E937D53-9793-4FFA-94F7-3EAA37BEF37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95054" y="1203289"/>
            <a:ext cx="1457872" cy="6387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1C0703-58FA-4168-8710-F58D801F173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44593" y="3498850"/>
            <a:ext cx="1148521" cy="1219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774F6A0-6345-45BE-84D1-46496574D02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48159" y="1828801"/>
            <a:ext cx="2495841" cy="7084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4107847-570C-4508-A392-BD3E83CFB62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37807" y="1828800"/>
            <a:ext cx="967599" cy="145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8715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BP Standard Colours">
      <a:dk1>
        <a:srgbClr val="000000"/>
      </a:dk1>
      <a:lt1>
        <a:srgbClr val="FFFFFF"/>
      </a:lt1>
      <a:dk2>
        <a:srgbClr val="444444"/>
      </a:dk2>
      <a:lt2>
        <a:srgbClr val="BED6B2"/>
      </a:lt2>
      <a:accent1>
        <a:srgbClr val="F47F2B"/>
      </a:accent1>
      <a:accent2>
        <a:srgbClr val="00508D"/>
      </a:accent2>
      <a:accent3>
        <a:srgbClr val="668425"/>
      </a:accent3>
      <a:accent4>
        <a:srgbClr val="2B80F4"/>
      </a:accent4>
      <a:accent5>
        <a:srgbClr val="43D23A"/>
      </a:accent5>
      <a:accent6>
        <a:srgbClr val="9E000F"/>
      </a:accent6>
      <a:hlink>
        <a:srgbClr val="00508D"/>
      </a:hlink>
      <a:folHlink>
        <a:srgbClr val="2B80F4"/>
      </a:folHlink>
    </a:clrScheme>
    <a:fontScheme name="1_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 template" id="{4E78A84F-F55E-47A6-BD7D-C266DA5E2CA3}" vid="{1FF6737B-ADED-4789-BFE0-691B8955C2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 ibp template</Template>
  <TotalTime>22375</TotalTime>
  <Words>257</Words>
  <Application>Microsoft Office PowerPoint</Application>
  <PresentationFormat>On-screen Show (4:3)</PresentationFormat>
  <Paragraphs>41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BOIRE, Valérie (GCP)</dc:creator>
  <cp:lastModifiedBy>Corina Habito</cp:lastModifiedBy>
  <cp:revision>295</cp:revision>
  <dcterms:created xsi:type="dcterms:W3CDTF">2014-11-18T17:11:33Z</dcterms:created>
  <dcterms:modified xsi:type="dcterms:W3CDTF">2021-08-11T17:28:03Z</dcterms:modified>
</cp:coreProperties>
</file>